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23D"/>
    <a:srgbClr val="F0AF19"/>
    <a:srgbClr val="878787"/>
    <a:srgbClr val="AE1022"/>
    <a:srgbClr val="D0D0D0"/>
    <a:srgbClr val="D3D3D3"/>
    <a:srgbClr val="E0E0E0"/>
    <a:srgbClr val="F28C26"/>
    <a:srgbClr val="FFBF08"/>
    <a:srgbClr val="B62A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72" autoAdjust="0"/>
    <p:restoredTop sz="95768"/>
  </p:normalViewPr>
  <p:slideViewPr>
    <p:cSldViewPr showGuides="1">
      <p:cViewPr varScale="1">
        <p:scale>
          <a:sx n="171" d="100"/>
          <a:sy n="171" d="100"/>
        </p:scale>
        <p:origin x="488" y="168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442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31/03/2026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3/31/26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69" y="2648875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5" y="4114069"/>
            <a:ext cx="5688626" cy="2673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08" y="3730519"/>
            <a:ext cx="5688619" cy="2691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08" y="1059582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793" y="105958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1563638"/>
            <a:ext cx="7632700" cy="3242362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Clr>
                <a:srgbClr val="F0AF19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F0AF19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F0AF19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F0AF19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F0AF19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1203598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4"/>
            <a:ext cx="6825854" cy="1565899"/>
          </a:xfrm>
          <a:prstGeom prst="rect">
            <a:avLst/>
          </a:prstGeom>
        </p:spPr>
        <p:txBody>
          <a:bodyPr/>
          <a:lstStyle>
            <a:lvl1pPr marL="457200" indent="-457200">
              <a:lnSpc>
                <a:spcPct val="100000"/>
              </a:lnSpc>
              <a:spcBef>
                <a:spcPts val="450"/>
              </a:spcBef>
              <a:buClr>
                <a:srgbClr val="F0AF19"/>
              </a:buClr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223224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0AF19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266700" indent="-266400">
              <a:buClr>
                <a:srgbClr val="F0AF19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531812" indent="-266400">
              <a:buClr>
                <a:srgbClr val="F0AF19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9625" indent="-266400">
              <a:buClr>
                <a:srgbClr val="F0AF19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4pPr>
            <a:lvl5pPr marL="1076325" indent="-266400">
              <a:buClr>
                <a:srgbClr val="F0AF19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225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978133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1491630"/>
            <a:ext cx="7886700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 dirty="0"/>
              <a:t>Cliquez pour modifier les styles du texte du masque</a:t>
            </a:r>
          </a:p>
          <a:p>
            <a:pPr marL="266700" lvl="1" indent="-266700"/>
            <a:r>
              <a:rPr lang="fr-FR" dirty="0"/>
              <a:t>Deuxième niveau</a:t>
            </a:r>
          </a:p>
          <a:p>
            <a:pPr marL="266700" lvl="2" indent="-266700"/>
            <a:r>
              <a:rPr lang="fr-FR" dirty="0"/>
              <a:t>Troisième niveau</a:t>
            </a:r>
          </a:p>
          <a:p>
            <a:pPr marL="266700" lvl="3" indent="-266700"/>
            <a:r>
              <a:rPr lang="fr-FR" dirty="0"/>
              <a:t>Quatrième niveau</a:t>
            </a:r>
          </a:p>
          <a:p>
            <a:pPr marL="266700" lvl="4" indent="-266700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356309-8A12-AB29-575F-C9E0CD90DB9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-1"/>
            <a:ext cx="9144000" cy="51435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  <p:sldLayoutId id="2147483670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tx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659067-1004-1219-4D30-44BD1DA5B7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35D70-3C33-8EC8-203E-3F08BB5C81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F2248-3BB2-9263-D9ED-C296E0DD0D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23243E-A7CB-853E-C296-D0D1C02E58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3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D2C897-8ABB-72FB-1040-BC669A3BDF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855AA-C40D-6E1A-5748-A2998B8B9E5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6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9C021E-6644-065B-DA36-C46BAA6CA5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46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57A2C1-7E81-A03B-C1D1-674687A09C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8175" y="1364165"/>
            <a:ext cx="6825854" cy="55951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FCEE8-3D08-DB87-D81E-806C23C8D1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139702"/>
            <a:ext cx="6825853" cy="266429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234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6506922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339</TotalTime>
  <Words>0</Words>
  <Application>Microsoft Macintosh PowerPoint</Application>
  <PresentationFormat>On-screen Show (16:9)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ESC_PPT_Light_220817-16-9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ProMax</dc:creator>
  <cp:keywords/>
  <dc:description/>
  <cp:lastModifiedBy>chanchal.promax@gmail.com</cp:lastModifiedBy>
  <cp:revision>29</cp:revision>
  <dcterms:created xsi:type="dcterms:W3CDTF">2021-07-16T09:19:14Z</dcterms:created>
  <dcterms:modified xsi:type="dcterms:W3CDTF">2026-03-31T12:17:02Z</dcterms:modified>
  <cp:category/>
</cp:coreProperties>
</file>